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2124" y="2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3224" y="476842"/>
            <a:ext cx="5969635" cy="731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75" dirty="0">
                <a:latin typeface="Microsoft Sans Serif"/>
                <a:cs typeface="Microsoft Sans Serif"/>
              </a:rPr>
              <a:t>لضاف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2100" spc="-352" baseline="1984" dirty="0">
                <a:latin typeface="Microsoft Sans Serif"/>
                <a:cs typeface="Microsoft Sans Serif"/>
              </a:rPr>
              <a:t>ȑ</a:t>
            </a:r>
            <a:r>
              <a:rPr sz="1400" spc="-235" dirty="0">
                <a:latin typeface="Microsoft Sans Serif"/>
                <a:cs typeface="Microsoft Sans Serif"/>
              </a:rPr>
              <a:t>زpف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ʧسو</a:t>
            </a:r>
            <a:r>
              <a:rPr sz="1400" spc="10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.د.م.أ                                  </a:t>
            </a:r>
            <a:r>
              <a:rPr sz="1400" spc="2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  <a:p>
            <a:pPr marL="970915">
              <a:lnSpc>
                <a:spcPct val="100000"/>
              </a:lnSpc>
              <a:spcBef>
                <a:spcPts val="1960"/>
              </a:spcBef>
            </a:pPr>
            <a:r>
              <a:rPr sz="1600" b="1" spc="-100" dirty="0">
                <a:latin typeface="Arial"/>
                <a:cs typeface="Arial"/>
              </a:rPr>
              <a:t>ناvنﻼل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254" dirty="0">
                <a:latin typeface="Arial"/>
                <a:cs typeface="Arial"/>
              </a:rPr>
              <a:t>تاتاॺʹلا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220" dirty="0">
                <a:latin typeface="Arial"/>
                <a:cs typeface="Arial"/>
              </a:rPr>
              <a:t>ةॻaها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300" dirty="0">
                <a:latin typeface="Arial"/>
                <a:cs typeface="Arial"/>
              </a:rPr>
              <a:t>،هʯسرا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د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210" dirty="0">
                <a:latin typeface="Arial"/>
                <a:cs typeface="Arial"/>
              </a:rPr>
              <a:t>،تاॺʹلا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430" dirty="0">
                <a:latin typeface="Arial"/>
                <a:cs typeface="Arial"/>
              </a:rPr>
              <a:t>ʤلع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540" dirty="0">
                <a:latin typeface="Arial"/>
                <a:cs typeface="Arial"/>
              </a:rPr>
              <a:t>ʥع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355" dirty="0">
                <a:latin typeface="Arial"/>
                <a:cs typeface="Arial"/>
              </a:rPr>
              <a:t>ةॻzȂرات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ةمدقم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(1)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80" dirty="0">
                <a:latin typeface="Arial"/>
                <a:cs typeface="Arial"/>
              </a:rPr>
              <a:t>ةuضاʲم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8091" y="1691639"/>
            <a:ext cx="4815839" cy="32308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6443" y="5538216"/>
            <a:ext cx="5522975" cy="23530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7547" y="1008887"/>
            <a:ext cx="4951475" cy="29778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8715" y="4268723"/>
            <a:ext cx="4821935" cy="23439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5483" y="6818376"/>
            <a:ext cx="5547359" cy="8549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1167" y="476842"/>
            <a:ext cx="4133215" cy="731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746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960"/>
              </a:spcBef>
            </a:pPr>
            <a:r>
              <a:rPr sz="1600" b="1" spc="10" dirty="0">
                <a:latin typeface="Arial"/>
                <a:cs typeface="Arial"/>
              </a:rPr>
              <a:t>ت</a:t>
            </a:r>
            <a:r>
              <a:rPr sz="1600" b="1" spc="25" dirty="0">
                <a:latin typeface="Arial"/>
                <a:cs typeface="Arial"/>
              </a:rPr>
              <a:t>ا</a:t>
            </a:r>
            <a:r>
              <a:rPr sz="1600" b="1" spc="-610" dirty="0">
                <a:latin typeface="Arial"/>
                <a:cs typeface="Arial"/>
              </a:rPr>
              <a:t>ت</a:t>
            </a:r>
            <a:r>
              <a:rPr sz="1600" b="1" spc="25" dirty="0">
                <a:latin typeface="Arial"/>
                <a:cs typeface="Arial"/>
              </a:rPr>
              <a:t>ا</a:t>
            </a:r>
            <a:r>
              <a:rPr sz="1600" b="1" spc="-1170" dirty="0">
                <a:latin typeface="Arial"/>
                <a:cs typeface="Arial"/>
              </a:rPr>
              <a:t>ॺ</a:t>
            </a:r>
            <a:r>
              <a:rPr sz="1600" b="1" spc="45" dirty="0">
                <a:latin typeface="Arial"/>
                <a:cs typeface="Arial"/>
              </a:rPr>
              <a:t>ʹ</a:t>
            </a:r>
            <a:r>
              <a:rPr sz="1600" b="1" spc="-350" dirty="0">
                <a:latin typeface="Arial"/>
                <a:cs typeface="Arial"/>
              </a:rPr>
              <a:t>ل</a:t>
            </a:r>
            <a:r>
              <a:rPr sz="1600" b="1" spc="-5" dirty="0">
                <a:latin typeface="Arial"/>
                <a:cs typeface="Arial"/>
              </a:rPr>
              <a:t>ا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ع</a:t>
            </a:r>
            <a:r>
              <a:rPr sz="1600" b="1" spc="-229" dirty="0">
                <a:latin typeface="Arial"/>
                <a:cs typeface="Arial"/>
              </a:rPr>
              <a:t>ا</a:t>
            </a:r>
            <a:r>
              <a:rPr sz="1600" b="1" spc="-260" dirty="0">
                <a:latin typeface="Arial"/>
                <a:cs typeface="Arial"/>
              </a:rPr>
              <a:t>o</a:t>
            </a:r>
            <a:r>
              <a:rPr sz="1600" b="1" spc="-434" dirty="0">
                <a:latin typeface="Arial"/>
                <a:cs typeface="Arial"/>
              </a:rPr>
              <a:t>ن</a:t>
            </a:r>
            <a:r>
              <a:rPr sz="1600" b="1" spc="-5" dirty="0">
                <a:latin typeface="Arial"/>
                <a:cs typeface="Arial"/>
              </a:rPr>
              <a:t>ا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،ت</a:t>
            </a:r>
            <a:r>
              <a:rPr sz="1600" b="1" spc="30" dirty="0">
                <a:latin typeface="Arial"/>
                <a:cs typeface="Arial"/>
              </a:rPr>
              <a:t>ا</a:t>
            </a:r>
            <a:r>
              <a:rPr sz="1600" b="1" spc="-600" dirty="0">
                <a:latin typeface="Arial"/>
                <a:cs typeface="Arial"/>
              </a:rPr>
              <a:t>ت</a:t>
            </a:r>
            <a:r>
              <a:rPr sz="1600" b="1" spc="20" dirty="0">
                <a:latin typeface="Arial"/>
                <a:cs typeface="Arial"/>
              </a:rPr>
              <a:t>ا</a:t>
            </a:r>
            <a:r>
              <a:rPr sz="1600" b="1" spc="-1170" dirty="0">
                <a:latin typeface="Arial"/>
                <a:cs typeface="Arial"/>
              </a:rPr>
              <a:t>ॺ</a:t>
            </a:r>
            <a:r>
              <a:rPr sz="1600" b="1" spc="45" dirty="0">
                <a:latin typeface="Arial"/>
                <a:cs typeface="Arial"/>
              </a:rPr>
              <a:t>ʹ</a:t>
            </a:r>
            <a:r>
              <a:rPr sz="1600" b="1" spc="-350" dirty="0">
                <a:latin typeface="Arial"/>
                <a:cs typeface="Arial"/>
              </a:rPr>
              <a:t>ل</a:t>
            </a:r>
            <a:r>
              <a:rPr sz="1600" b="1" spc="-5" dirty="0">
                <a:latin typeface="Arial"/>
                <a:cs typeface="Arial"/>
              </a:rPr>
              <a:t>ا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950" dirty="0">
                <a:latin typeface="Arial"/>
                <a:cs typeface="Arial"/>
              </a:rPr>
              <a:t>ʝ</a:t>
            </a:r>
            <a:r>
              <a:rPr sz="1600" b="1" spc="-590" dirty="0">
                <a:latin typeface="Arial"/>
                <a:cs typeface="Arial"/>
              </a:rPr>
              <a:t>ئ</a:t>
            </a:r>
            <a:r>
              <a:rPr sz="1600" b="1" spc="20" dirty="0">
                <a:latin typeface="Arial"/>
                <a:cs typeface="Arial"/>
              </a:rPr>
              <a:t>ا</a:t>
            </a:r>
            <a:r>
              <a:rPr sz="1600" b="1" spc="340" dirty="0">
                <a:latin typeface="Arial"/>
                <a:cs typeface="Arial"/>
              </a:rPr>
              <a:t>a</a:t>
            </a:r>
            <a:r>
              <a:rPr sz="1600" b="1" spc="-90" dirty="0">
                <a:latin typeface="Arial"/>
                <a:cs typeface="Arial"/>
              </a:rPr>
              <a:t>خ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،ت</a:t>
            </a:r>
            <a:r>
              <a:rPr sz="1600" b="1" spc="35" dirty="0">
                <a:latin typeface="Arial"/>
                <a:cs typeface="Arial"/>
              </a:rPr>
              <a:t>ا</a:t>
            </a:r>
            <a:r>
              <a:rPr sz="1600" b="1" spc="-1170" dirty="0">
                <a:latin typeface="Arial"/>
                <a:cs typeface="Arial"/>
              </a:rPr>
              <a:t>ॺ</a:t>
            </a:r>
            <a:r>
              <a:rPr sz="1600" b="1" spc="45" dirty="0">
                <a:latin typeface="Arial"/>
                <a:cs typeface="Arial"/>
              </a:rPr>
              <a:t>ʹ</a:t>
            </a:r>
            <a:r>
              <a:rPr sz="1600" b="1" spc="-350" dirty="0">
                <a:latin typeface="Arial"/>
                <a:cs typeface="Arial"/>
              </a:rPr>
              <a:t>ل</a:t>
            </a:r>
            <a:r>
              <a:rPr sz="1600" b="1" spc="-5" dirty="0">
                <a:latin typeface="Arial"/>
                <a:cs typeface="Arial"/>
              </a:rPr>
              <a:t>ا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935" dirty="0">
                <a:latin typeface="Arial"/>
                <a:cs typeface="Arial"/>
              </a:rPr>
              <a:t>ʤ</a:t>
            </a:r>
            <a:r>
              <a:rPr sz="1600" b="1" spc="-350" dirty="0">
                <a:latin typeface="Arial"/>
                <a:cs typeface="Arial"/>
              </a:rPr>
              <a:t>ل</a:t>
            </a:r>
            <a:r>
              <a:rPr sz="1600" b="1" spc="-5" dirty="0">
                <a:latin typeface="Arial"/>
                <a:cs typeface="Arial"/>
              </a:rPr>
              <a:t>ع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360" dirty="0">
                <a:latin typeface="Arial"/>
                <a:cs typeface="Arial"/>
              </a:rPr>
              <a:t>ع</a:t>
            </a:r>
            <a:r>
              <a:rPr sz="1600" b="1" spc="-60" dirty="0">
                <a:latin typeface="Arial"/>
                <a:cs typeface="Arial"/>
              </a:rPr>
              <a:t>و</a:t>
            </a:r>
            <a:r>
              <a:rPr sz="1600" b="1" spc="-285" dirty="0">
                <a:latin typeface="Arial"/>
                <a:cs typeface="Arial"/>
              </a:rPr>
              <a:t>u</a:t>
            </a:r>
            <a:r>
              <a:rPr sz="1600" b="1" spc="-730" dirty="0">
                <a:latin typeface="Arial"/>
                <a:cs typeface="Arial"/>
              </a:rPr>
              <a:t>ف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(</a:t>
            </a:r>
            <a:r>
              <a:rPr sz="1600" b="1" spc="5" dirty="0">
                <a:latin typeface="Arial"/>
                <a:cs typeface="Arial"/>
              </a:rPr>
              <a:t>2</a:t>
            </a:r>
            <a:r>
              <a:rPr sz="1600" b="1" spc="-25" dirty="0">
                <a:latin typeface="Arial"/>
                <a:cs typeface="Arial"/>
              </a:rPr>
              <a:t>)</a:t>
            </a:r>
            <a:r>
              <a:rPr sz="1600" b="1" spc="-375" dirty="0">
                <a:latin typeface="Arial"/>
                <a:cs typeface="Arial"/>
              </a:rPr>
              <a:t>ة</a:t>
            </a:r>
            <a:r>
              <a:rPr sz="1600" b="1" spc="-285" dirty="0">
                <a:latin typeface="Arial"/>
                <a:cs typeface="Arial"/>
              </a:rPr>
              <a:t>u</a:t>
            </a:r>
            <a:r>
              <a:rPr sz="1600" b="1" spc="-465" dirty="0">
                <a:latin typeface="Arial"/>
                <a:cs typeface="Arial"/>
              </a:rPr>
              <a:t>ض</a:t>
            </a:r>
            <a:r>
              <a:rPr sz="1600" b="1" spc="15" dirty="0">
                <a:latin typeface="Arial"/>
                <a:cs typeface="Arial"/>
              </a:rPr>
              <a:t>ا</a:t>
            </a:r>
            <a:r>
              <a:rPr sz="1600" b="1" spc="525" dirty="0">
                <a:latin typeface="Arial"/>
                <a:cs typeface="Arial"/>
              </a:rPr>
              <a:t>ʲ</a:t>
            </a:r>
            <a:r>
              <a:rPr sz="1600" b="1" spc="80" dirty="0">
                <a:latin typeface="Arial"/>
                <a:cs typeface="Arial"/>
              </a:rPr>
              <a:t>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87" y="1435608"/>
            <a:ext cx="5506211" cy="25359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9388" y="4844796"/>
            <a:ext cx="5449823" cy="15712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" y="925067"/>
            <a:ext cx="5547359" cy="66568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8635" y="1046987"/>
            <a:ext cx="5474207" cy="75331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443" y="973836"/>
            <a:ext cx="5547359" cy="32308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1055" y="5551932"/>
            <a:ext cx="5145024" cy="23149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9" y="998219"/>
            <a:ext cx="5172455" cy="29641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151" y="4256532"/>
            <a:ext cx="5032247" cy="22219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9031" y="6748271"/>
            <a:ext cx="5367527" cy="22219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255" y="984503"/>
            <a:ext cx="5122163" cy="29291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4939" y="4177284"/>
            <a:ext cx="5317235" cy="35478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7539" y="941708"/>
            <a:ext cx="115570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b="1" spc="10" dirty="0">
                <a:latin typeface="Arial"/>
                <a:cs typeface="Arial"/>
              </a:rPr>
              <a:t>ت</a:t>
            </a:r>
            <a:r>
              <a:rPr sz="1600" b="1" spc="30" dirty="0">
                <a:latin typeface="Arial"/>
                <a:cs typeface="Arial"/>
              </a:rPr>
              <a:t>ا</a:t>
            </a:r>
            <a:r>
              <a:rPr sz="1600" b="1" spc="-610" dirty="0">
                <a:latin typeface="Arial"/>
                <a:cs typeface="Arial"/>
              </a:rPr>
              <a:t>ت</a:t>
            </a:r>
            <a:r>
              <a:rPr sz="1600" b="1" spc="15" dirty="0">
                <a:latin typeface="Arial"/>
                <a:cs typeface="Arial"/>
              </a:rPr>
              <a:t>ا</a:t>
            </a:r>
            <a:r>
              <a:rPr sz="1600" b="1" spc="-1170" dirty="0">
                <a:latin typeface="Arial"/>
                <a:cs typeface="Arial"/>
              </a:rPr>
              <a:t>ॺ</a:t>
            </a:r>
            <a:r>
              <a:rPr sz="1600" b="1" spc="60" dirty="0">
                <a:latin typeface="Arial"/>
                <a:cs typeface="Arial"/>
              </a:rPr>
              <a:t>ʹ</a:t>
            </a:r>
            <a:r>
              <a:rPr sz="1600" b="1" spc="-350" dirty="0">
                <a:latin typeface="Arial"/>
                <a:cs typeface="Arial"/>
              </a:rPr>
              <a:t>ل</a:t>
            </a:r>
            <a:r>
              <a:rPr sz="1600" b="1" spc="-5" dirty="0">
                <a:latin typeface="Arial"/>
                <a:cs typeface="Arial"/>
              </a:rPr>
              <a:t>ا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950" dirty="0">
                <a:latin typeface="Arial"/>
                <a:cs typeface="Arial"/>
              </a:rPr>
              <a:t>ʝ</a:t>
            </a:r>
            <a:r>
              <a:rPr sz="1600" b="1" spc="-600" dirty="0">
                <a:latin typeface="Arial"/>
                <a:cs typeface="Arial"/>
              </a:rPr>
              <a:t>ئ</a:t>
            </a:r>
            <a:r>
              <a:rPr sz="1600" b="1" spc="20" dirty="0">
                <a:latin typeface="Arial"/>
                <a:cs typeface="Arial"/>
              </a:rPr>
              <a:t>ا</a:t>
            </a:r>
            <a:r>
              <a:rPr sz="1600" b="1" spc="340" dirty="0">
                <a:latin typeface="Arial"/>
                <a:cs typeface="Arial"/>
              </a:rPr>
              <a:t>a</a:t>
            </a:r>
            <a:r>
              <a:rPr sz="1600" b="1" spc="-90" dirty="0">
                <a:latin typeface="Arial"/>
                <a:cs typeface="Arial"/>
              </a:rPr>
              <a:t>خ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1562100"/>
            <a:ext cx="4498847" cy="39014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9427" y="5856731"/>
            <a:ext cx="5257799" cy="19491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8635" y="961643"/>
            <a:ext cx="5580887" cy="67665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4123" y="1071371"/>
            <a:ext cx="4949951" cy="74858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851" y="1339596"/>
            <a:ext cx="4779263" cy="66324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7403" y="1107947"/>
            <a:ext cx="5303519" cy="67055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8779" y="1120139"/>
            <a:ext cx="4962144" cy="59009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443" y="1376171"/>
            <a:ext cx="5169407" cy="41940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3979" y="5964935"/>
            <a:ext cx="5340095" cy="23286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8091" y="986027"/>
            <a:ext cx="5010911" cy="53522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4063" y="6748271"/>
            <a:ext cx="5474207" cy="159715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3708" y="998219"/>
            <a:ext cx="5096256" cy="74858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675" y="1205483"/>
            <a:ext cx="5352288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8363" y="1010411"/>
            <a:ext cx="5388863" cy="71932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8363" y="963168"/>
            <a:ext cx="5425439" cy="11201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0827" y="2410968"/>
            <a:ext cx="5498592" cy="64617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595" y="1071372"/>
            <a:ext cx="5437631" cy="41330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5691" y="5905499"/>
            <a:ext cx="5390388" cy="24170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9444" y="4672414"/>
            <a:ext cx="6020435" cy="156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115" algn="r">
              <a:lnSpc>
                <a:spcPct val="100000"/>
              </a:lnSpc>
              <a:spcBef>
                <a:spcPts val="100"/>
              </a:spcBef>
            </a:pPr>
            <a:r>
              <a:rPr sz="1400" spc="-254" dirty="0">
                <a:latin typeface="Microsoft Sans Serif"/>
                <a:cs typeface="Microsoft Sans Serif"/>
              </a:rPr>
              <a:t>ةــسرا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450" dirty="0">
                <a:latin typeface="Microsoft Sans Serif"/>
                <a:cs typeface="Microsoft Sans Serif"/>
              </a:rPr>
              <a:t>cب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ʟ</a:t>
            </a:r>
            <a:r>
              <a:rPr sz="2100" spc="-67" baseline="-11904" dirty="0">
                <a:latin typeface="Microsoft Sans Serif"/>
                <a:cs typeface="Microsoft Sans Serif"/>
              </a:rPr>
              <a:t>ّ</a:t>
            </a:r>
            <a:r>
              <a:rPr sz="1400" spc="-45" dirty="0">
                <a:latin typeface="Microsoft Sans Serif"/>
                <a:cs typeface="Microsoft Sans Serif"/>
              </a:rPr>
              <a:t>ʱــzȄو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،ءاــॽحﻷا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70" dirty="0">
                <a:latin typeface="Microsoft Sans Serif"/>
                <a:cs typeface="Microsoft Sans Serif"/>
              </a:rPr>
              <a:t>,ــلع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90" dirty="0">
                <a:latin typeface="Microsoft Sans Serif"/>
                <a:cs typeface="Microsoft Sans Serif"/>
              </a:rPr>
              <a:t>عو3ــف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cــحأ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95" dirty="0">
                <a:latin typeface="Microsoft Sans Serif"/>
                <a:cs typeface="Microsoft Sans Serif"/>
              </a:rPr>
              <a:t>pــه</a:t>
            </a:r>
            <a:r>
              <a:rPr sz="1400" b="1" spc="-95" dirty="0">
                <a:latin typeface="Arial"/>
                <a:cs typeface="Arial"/>
              </a:rPr>
              <a:t>:</a:t>
            </a:r>
            <a:r>
              <a:rPr sz="1400" b="1" spc="670" dirty="0">
                <a:latin typeface="Arial"/>
                <a:cs typeface="Arial"/>
              </a:rPr>
              <a:t> </a:t>
            </a:r>
            <a:r>
              <a:rPr sz="1400" b="1" spc="-70" dirty="0">
                <a:latin typeface="Arial"/>
                <a:cs typeface="Arial"/>
              </a:rPr>
              <a:t>Botany</a:t>
            </a:r>
            <a:r>
              <a:rPr sz="1400" spc="-70" dirty="0">
                <a:latin typeface="Microsoft Sans Serif"/>
                <a:cs typeface="Microsoft Sans Serif"/>
              </a:rPr>
              <a:t>)</a:t>
            </a:r>
            <a:r>
              <a:rPr sz="1400" spc="695" dirty="0">
                <a:latin typeface="Microsoft Sans Serif"/>
                <a:cs typeface="Microsoft Sans Serif"/>
              </a:rPr>
              <a:t> </a:t>
            </a:r>
            <a:r>
              <a:rPr sz="1400" b="1" spc="-170" dirty="0">
                <a:latin typeface="Arial"/>
                <a:cs typeface="Arial"/>
              </a:rPr>
              <a:t>ةــȂ</a:t>
            </a:r>
            <a:r>
              <a:rPr sz="2100" b="1" spc="-254" baseline="-17857" dirty="0">
                <a:latin typeface="Arial"/>
                <a:cs typeface="Arial"/>
              </a:rPr>
              <a:t>ّ</a:t>
            </a:r>
            <a:r>
              <a:rPr sz="1400" b="1" spc="-170" dirty="0">
                <a:latin typeface="Arial"/>
                <a:cs typeface="Arial"/>
              </a:rPr>
              <a:t>ʚʻلʱنﻹاǺ)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204" dirty="0">
                <a:latin typeface="Arial"/>
                <a:cs typeface="Arial"/>
              </a:rPr>
              <a:t>تا</a:t>
            </a:r>
            <a:r>
              <a:rPr sz="1400" b="1" spc="-204" dirty="0">
                <a:latin typeface="Times New Roman"/>
                <a:cs typeface="Times New Roman"/>
              </a:rPr>
              <a:t>ـ</a:t>
            </a:r>
            <a:r>
              <a:rPr sz="1400" b="1" spc="-204" dirty="0">
                <a:latin typeface="Arial"/>
                <a:cs typeface="Arial"/>
              </a:rPr>
              <a:t>ॺʹ</a:t>
            </a:r>
            <a:r>
              <a:rPr sz="2100" b="1" spc="-307" baseline="-9920" dirty="0">
                <a:latin typeface="Arial"/>
                <a:cs typeface="Arial"/>
              </a:rPr>
              <a:t>ّ</a:t>
            </a:r>
            <a:r>
              <a:rPr sz="1400" b="1" spc="-204" dirty="0">
                <a:latin typeface="Arial"/>
                <a:cs typeface="Arial"/>
              </a:rPr>
              <a:t>لا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300" dirty="0">
                <a:latin typeface="Arial"/>
                <a:cs typeface="Arial"/>
              </a:rPr>
              <a:t>ʤ</a:t>
            </a:r>
            <a:r>
              <a:rPr sz="1400" b="1" spc="-300" dirty="0">
                <a:latin typeface="Times New Roman"/>
                <a:cs typeface="Times New Roman"/>
              </a:rPr>
              <a:t>ـ</a:t>
            </a:r>
            <a:r>
              <a:rPr sz="1400" b="1" spc="-300" dirty="0">
                <a:latin typeface="Arial"/>
                <a:cs typeface="Arial"/>
              </a:rPr>
              <a:t>لع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190" dirty="0">
                <a:latin typeface="Arial"/>
                <a:cs typeface="Arial"/>
              </a:rPr>
              <a:t>تا</a:t>
            </a:r>
            <a:r>
              <a:rPr sz="1400" b="1" spc="-190" dirty="0">
                <a:latin typeface="Times New Roman"/>
                <a:cs typeface="Times New Roman"/>
              </a:rPr>
              <a:t>ـ</a:t>
            </a:r>
            <a:r>
              <a:rPr sz="1400" b="1" spc="-190" dirty="0">
                <a:latin typeface="Arial"/>
                <a:cs typeface="Arial"/>
              </a:rPr>
              <a:t>ॺʹلا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300" dirty="0">
                <a:latin typeface="Arial"/>
                <a:cs typeface="Arial"/>
              </a:rPr>
              <a:t>ʤ</a:t>
            </a:r>
            <a:r>
              <a:rPr sz="1400" b="1" spc="-300" dirty="0">
                <a:latin typeface="Times New Roman"/>
                <a:cs typeface="Times New Roman"/>
              </a:rPr>
              <a:t>ـ</a:t>
            </a:r>
            <a:r>
              <a:rPr sz="1400" b="1" spc="-300" dirty="0">
                <a:latin typeface="Arial"/>
                <a:cs typeface="Arial"/>
              </a:rPr>
              <a:t>لع</a:t>
            </a:r>
            <a:r>
              <a:rPr sz="1400" b="1" spc="60" dirty="0">
                <a:latin typeface="Arial"/>
                <a:cs typeface="Arial"/>
              </a:rPr>
              <a:t> </a:t>
            </a:r>
            <a:r>
              <a:rPr sz="1400" b="1" spc="-270" dirty="0">
                <a:latin typeface="Arial"/>
                <a:cs typeface="Arial"/>
              </a:rPr>
              <a:t>α</a:t>
            </a:r>
            <a:r>
              <a:rPr sz="1400" b="1" spc="-270" dirty="0">
                <a:latin typeface="Times New Roman"/>
                <a:cs typeface="Times New Roman"/>
              </a:rPr>
              <a:t>ـ</a:t>
            </a:r>
            <a:r>
              <a:rPr sz="1400" b="1" spc="-270" dirty="0">
                <a:latin typeface="Arial"/>
                <a:cs typeface="Arial"/>
              </a:rPr>
              <a:t>Ȃuعت</a:t>
            </a:r>
            <a:endParaRPr sz="1400">
              <a:latin typeface="Arial"/>
              <a:cs typeface="Arial"/>
            </a:endParaRPr>
          </a:p>
          <a:p>
            <a:pPr marR="30480" algn="r">
              <a:lnSpc>
                <a:spcPct val="100000"/>
              </a:lnSpc>
              <a:spcBef>
                <a:spcPts val="1825"/>
              </a:spcBef>
            </a:pPr>
            <a:r>
              <a:rPr sz="1400" spc="-25" dirty="0">
                <a:latin typeface="Microsoft Sans Serif"/>
                <a:cs typeface="Microsoft Sans Serif"/>
              </a:rPr>
              <a:t>عم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80" dirty="0">
                <a:latin typeface="Microsoft Sans Serif"/>
                <a:cs typeface="Microsoft Sans Serif"/>
              </a:rPr>
              <a:t>لعاف</a:t>
            </a:r>
            <a:r>
              <a:rPr sz="2100" spc="-270" baseline="-11904" dirty="0">
                <a:latin typeface="Microsoft Sans Serif"/>
                <a:cs typeface="Microsoft Sans Serif"/>
              </a:rPr>
              <a:t>ّ</a:t>
            </a:r>
            <a:r>
              <a:rPr sz="1400" spc="-180" dirty="0">
                <a:latin typeface="Microsoft Sans Serif"/>
                <a:cs typeface="Microsoft Sans Serif"/>
              </a:rPr>
              <a:t>ʱلاو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85" dirty="0">
                <a:latin typeface="Microsoft Sans Serif"/>
                <a:cs typeface="Microsoft Sans Serif"/>
              </a:rPr>
              <a:t>،ة</a:t>
            </a:r>
            <a:r>
              <a:rPr sz="2100" spc="-127" baseline="-19841" dirty="0">
                <a:latin typeface="Microsoft Sans Serif"/>
                <a:cs typeface="Microsoft Sans Serif"/>
              </a:rPr>
              <a:t>ّ</a:t>
            </a:r>
            <a:r>
              <a:rPr sz="1400" spc="-85" dirty="0">
                <a:latin typeface="Microsoft Sans Serif"/>
                <a:cs typeface="Microsoft Sans Serif"/>
              </a:rPr>
              <a:t>Ȅpʽʴلا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425" dirty="0">
                <a:latin typeface="Microsoft Sans Serif"/>
                <a:cs typeface="Microsoft Sans Serif"/>
              </a:rPr>
              <a:t>ةॽ</a:t>
            </a:r>
            <a:r>
              <a:rPr sz="2100" spc="-637" baseline="-19841" dirty="0">
                <a:latin typeface="Microsoft Sans Serif"/>
                <a:cs typeface="Microsoft Sans Serif"/>
              </a:rPr>
              <a:t>ّ</a:t>
            </a:r>
            <a:r>
              <a:rPr sz="1400" spc="-425" dirty="0">
                <a:latin typeface="Microsoft Sans Serif"/>
                <a:cs typeface="Microsoft Sans Serif"/>
              </a:rPr>
              <a:t>ئاॽaॽؔلا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تﻼعاف</a:t>
            </a:r>
            <a:r>
              <a:rPr sz="2100" spc="-247" baseline="-11904" dirty="0">
                <a:latin typeface="Microsoft Sans Serif"/>
                <a:cs typeface="Microsoft Sans Serif"/>
              </a:rPr>
              <a:t>ّ</a:t>
            </a:r>
            <a:r>
              <a:rPr sz="1400" spc="-165" dirty="0">
                <a:latin typeface="Microsoft Sans Serif"/>
                <a:cs typeface="Microsoft Sans Serif"/>
              </a:rPr>
              <a:t>ʱلاو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،ض3ا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مﻷاو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00" dirty="0">
                <a:latin typeface="Microsoft Sans Serif"/>
                <a:cs typeface="Microsoft Sans Serif"/>
              </a:rPr>
              <a:t>،zॽʻa</a:t>
            </a:r>
            <a:r>
              <a:rPr sz="2100" spc="-150" baseline="-11904" dirty="0">
                <a:latin typeface="Microsoft Sans Serif"/>
                <a:cs typeface="Microsoft Sans Serif"/>
              </a:rPr>
              <a:t>ّ</a:t>
            </a:r>
            <a:r>
              <a:rPr sz="1400" spc="-100" dirty="0">
                <a:latin typeface="Microsoft Sans Serif"/>
                <a:cs typeface="Microsoft Sans Serif"/>
              </a:rPr>
              <a:t>ʱلاو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،ʟئاazلاو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،ʖʽؗ3</a:t>
            </a:r>
            <a:r>
              <a:rPr sz="2100" spc="-67" baseline="-11904" dirty="0">
                <a:latin typeface="Microsoft Sans Serif"/>
                <a:cs typeface="Microsoft Sans Serif"/>
              </a:rPr>
              <a:t>ّ</a:t>
            </a:r>
            <a:r>
              <a:rPr sz="1400" spc="-45" dirty="0">
                <a:latin typeface="Microsoft Sans Serif"/>
                <a:cs typeface="Microsoft Sans Serif"/>
              </a:rPr>
              <a:t>ʱلا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ʘʽح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95" dirty="0">
                <a:latin typeface="Microsoft Sans Serif"/>
                <a:cs typeface="Microsoft Sans Serif"/>
              </a:rPr>
              <a:t>ʧم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80" dirty="0">
                <a:latin typeface="Microsoft Sans Serif"/>
                <a:cs typeface="Microsoft Sans Serif"/>
              </a:rPr>
              <a:t>تاتاॼʻ</a:t>
            </a:r>
            <a:r>
              <a:rPr sz="2100" spc="-419" baseline="-13888" dirty="0">
                <a:latin typeface="Microsoft Sans Serif"/>
                <a:cs typeface="Microsoft Sans Serif"/>
              </a:rPr>
              <a:t>ّ</a:t>
            </a:r>
            <a:r>
              <a:rPr sz="1400" spc="-280" dirty="0">
                <a:latin typeface="Microsoft Sans Serif"/>
                <a:cs typeface="Microsoft Sans Serif"/>
              </a:rPr>
              <a:t>لا</a:t>
            </a:r>
            <a:endParaRPr sz="1400">
              <a:latin typeface="Microsoft Sans Serif"/>
              <a:cs typeface="Microsoft Sans Serif"/>
            </a:endParaRPr>
          </a:p>
          <a:p>
            <a:pPr marR="30480" algn="r">
              <a:lnSpc>
                <a:spcPct val="100000"/>
              </a:lnSpc>
              <a:spcBef>
                <a:spcPts val="1800"/>
              </a:spcBef>
            </a:pPr>
            <a:r>
              <a:rPr sz="1400" spc="-130" dirty="0">
                <a:latin typeface="Microsoft Sans Serif"/>
                <a:cs typeface="Microsoft Sans Serif"/>
              </a:rPr>
              <a:t>،ةــȄودﻷاو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،ءاìــغلل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305" dirty="0">
                <a:latin typeface="Microsoft Sans Serif"/>
                <a:cs typeface="Microsoft Sans Serif"/>
              </a:rPr>
              <a:t>يــʶॽئر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رcــaم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254" dirty="0">
                <a:latin typeface="Microsoft Sans Serif"/>
                <a:cs typeface="Microsoft Sans Serif"/>
              </a:rPr>
              <a:t>pــهف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،هــتاॽح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320" dirty="0">
                <a:latin typeface="Microsoft Sans Serif"/>
                <a:cs typeface="Microsoft Sans Serif"/>
              </a:rPr>
              <a:t>يــف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60" dirty="0">
                <a:latin typeface="Microsoft Sans Serif"/>
                <a:cs typeface="Microsoft Sans Serif"/>
              </a:rPr>
              <a:t>اــهʱʽaهﻷ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345" dirty="0">
                <a:latin typeface="Microsoft Sans Serif"/>
                <a:cs typeface="Microsoft Sans Serif"/>
              </a:rPr>
              <a:t>◌</a:t>
            </a:r>
            <a:r>
              <a:rPr sz="2100" spc="-517" baseline="-21825" dirty="0">
                <a:latin typeface="Microsoft Sans Serif"/>
                <a:cs typeface="Microsoft Sans Serif"/>
              </a:rPr>
              <a:t>َ</a:t>
            </a:r>
            <a:r>
              <a:rPr sz="2100" spc="-292" baseline="-21825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3</a:t>
            </a:r>
            <a:r>
              <a:rPr sz="2100" spc="-390" baseline="-7936" dirty="0">
                <a:latin typeface="Microsoft Sans Serif"/>
                <a:cs typeface="Microsoft Sans Serif"/>
              </a:rPr>
              <a:t>َ</a:t>
            </a:r>
            <a:r>
              <a:rPr sz="1400" spc="-260" dirty="0">
                <a:latin typeface="Microsoft Sans Serif"/>
                <a:cs typeface="Microsoft Sans Serif"/>
              </a:rPr>
              <a:t>ا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380" dirty="0">
                <a:latin typeface="Microsoft Sans Serif"/>
                <a:cs typeface="Microsoft Sans Serif"/>
              </a:rPr>
              <a:t>ــȞॼم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335" dirty="0">
                <a:latin typeface="Microsoft Sans Serif"/>
                <a:cs typeface="Microsoft Sans Serif"/>
              </a:rPr>
              <a:t>تاــتاॼʻ</a:t>
            </a:r>
            <a:r>
              <a:rPr sz="2100" spc="-502" baseline="-13888" dirty="0">
                <a:latin typeface="Microsoft Sans Serif"/>
                <a:cs typeface="Microsoft Sans Serif"/>
              </a:rPr>
              <a:t>ّ</a:t>
            </a:r>
            <a:r>
              <a:rPr sz="1400" spc="-335" dirty="0">
                <a:latin typeface="Microsoft Sans Serif"/>
                <a:cs typeface="Microsoft Sans Serif"/>
              </a:rPr>
              <a:t>لاǼ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85" dirty="0">
                <a:latin typeface="Microsoft Sans Serif"/>
                <a:cs typeface="Microsoft Sans Serif"/>
              </a:rPr>
              <a:t>ناــʶنﻹا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05" dirty="0">
                <a:latin typeface="Microsoft Sans Serif"/>
                <a:cs typeface="Microsoft Sans Serif"/>
              </a:rPr>
              <a:t>ماــaʱها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80" dirty="0">
                <a:latin typeface="Microsoft Sans Serif"/>
                <a:cs typeface="Microsoft Sans Serif"/>
              </a:rPr>
              <a:t>أcــب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245" dirty="0">
                <a:latin typeface="Microsoft Sans Serif"/>
                <a:cs typeface="Microsoft Sans Serif"/>
              </a:rPr>
              <a:t>cــقو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70" dirty="0">
                <a:latin typeface="Microsoft Sans Serif"/>
                <a:cs typeface="Microsoft Sans Serif"/>
              </a:rPr>
              <a:t>،ةــʯʽʰلا</a:t>
            </a:r>
            <a:endParaRPr sz="1400">
              <a:latin typeface="Microsoft Sans Serif"/>
              <a:cs typeface="Microsoft Sans Serif"/>
            </a:endParaRPr>
          </a:p>
          <a:p>
            <a:pPr marR="31115" algn="r">
              <a:lnSpc>
                <a:spcPct val="100000"/>
              </a:lnSpc>
              <a:spcBef>
                <a:spcPts val="1800"/>
              </a:spcBef>
            </a:pPr>
            <a:r>
              <a:rPr sz="1400" spc="-114" dirty="0">
                <a:latin typeface="Microsoft Sans Serif"/>
                <a:cs typeface="Microsoft Sans Serif"/>
              </a:rPr>
              <a:t>.هتاودأ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90" dirty="0">
                <a:latin typeface="Microsoft Sans Serif"/>
                <a:cs typeface="Microsoft Sans Serif"/>
              </a:rPr>
              <a:t>عʻaǼ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240" dirty="0">
                <a:latin typeface="Microsoft Sans Serif"/>
                <a:cs typeface="Microsoft Sans Serif"/>
              </a:rPr>
              <a:t>ةفلʱzaلا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280" dirty="0">
                <a:latin typeface="Microsoft Sans Serif"/>
                <a:cs typeface="Microsoft Sans Serif"/>
              </a:rPr>
              <a:t>تاتاॼʻ</a:t>
            </a:r>
            <a:r>
              <a:rPr sz="2100" spc="-419" baseline="-13888" dirty="0">
                <a:latin typeface="Microsoft Sans Serif"/>
                <a:cs typeface="Microsoft Sans Serif"/>
              </a:rPr>
              <a:t>ّ</a:t>
            </a:r>
            <a:r>
              <a:rPr sz="1400" spc="-280" dirty="0">
                <a:latin typeface="Microsoft Sans Serif"/>
                <a:cs typeface="Microsoft Sans Serif"/>
              </a:rPr>
              <a:t>لا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95" dirty="0">
                <a:latin typeface="Microsoft Sans Serif"/>
                <a:cs typeface="Microsoft Sans Serif"/>
              </a:rPr>
              <a:t>ʧم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ناʶنﻹا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ةدافʱسﻻ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295" dirty="0">
                <a:latin typeface="Microsoft Sans Serif"/>
                <a:cs typeface="Microsoft Sans Serif"/>
              </a:rPr>
              <a:t>ةفاضﻹاǼ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195" dirty="0">
                <a:latin typeface="Microsoft Sans Serif"/>
                <a:cs typeface="Microsoft Sans Serif"/>
              </a:rPr>
              <a:t>،aǼﻼaلاو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5899" y="1059179"/>
            <a:ext cx="5059679" cy="33771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6926" y="5512184"/>
            <a:ext cx="5990590" cy="34594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17780" algn="r">
              <a:lnSpc>
                <a:spcPct val="100000"/>
              </a:lnSpc>
              <a:spcBef>
                <a:spcPts val="90"/>
              </a:spcBef>
            </a:pPr>
            <a:r>
              <a:rPr sz="1400" spc="-120" dirty="0">
                <a:latin typeface="Microsoft Sans Serif"/>
                <a:cs typeface="Microsoft Sans Serif"/>
              </a:rPr>
              <a:t>,لع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29" dirty="0">
                <a:latin typeface="Microsoft Sans Serif"/>
                <a:cs typeface="Microsoft Sans Serif"/>
              </a:rPr>
              <a:t>ةॽaهأ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35" dirty="0">
                <a:latin typeface="Microsoft Sans Serif"/>
                <a:cs typeface="Microsoft Sans Serif"/>
              </a:rPr>
              <a:t>ʟॽzلت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254" dirty="0">
                <a:latin typeface="Microsoft Sans Serif"/>
                <a:cs typeface="Microsoft Sans Serif"/>
              </a:rPr>
              <a:t>ʧȞaȄو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75" dirty="0">
                <a:latin typeface="Microsoft Sans Serif"/>
                <a:cs typeface="Microsoft Sans Serif"/>
              </a:rPr>
              <a:t>تاتاॼʻلا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00" dirty="0">
                <a:latin typeface="Microsoft Sans Serif"/>
                <a:cs typeface="Microsoft Sans Serif"/>
              </a:rPr>
              <a:t>هìه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00" dirty="0">
                <a:latin typeface="Microsoft Sans Serif"/>
                <a:cs typeface="Microsoft Sans Serif"/>
              </a:rPr>
              <a:t>تاماczʱساو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150" dirty="0">
                <a:latin typeface="Microsoft Sans Serif"/>
                <a:cs typeface="Microsoft Sans Serif"/>
              </a:rPr>
              <a:t>ʟئاaخ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254" dirty="0">
                <a:latin typeface="Microsoft Sans Serif"/>
                <a:cs typeface="Microsoft Sans Serif"/>
              </a:rPr>
              <a:t>تاॼʻلا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,لع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سرcي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600" b="1" spc="-25" dirty="0">
                <a:latin typeface="Arial"/>
                <a:cs typeface="Arial"/>
              </a:rPr>
              <a:t>: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240" dirty="0">
                <a:latin typeface="Arial"/>
                <a:cs typeface="Arial"/>
              </a:rPr>
              <a:t>تاॺʹلا</a:t>
            </a:r>
            <a:r>
              <a:rPr sz="1600" b="1" spc="80" dirty="0">
                <a:latin typeface="Arial"/>
                <a:cs typeface="Arial"/>
              </a:rPr>
              <a:t> </a:t>
            </a:r>
            <a:r>
              <a:rPr sz="1600" b="1" spc="-430" dirty="0">
                <a:latin typeface="Arial"/>
                <a:cs typeface="Arial"/>
              </a:rPr>
              <a:t>ʤلع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220" dirty="0">
                <a:latin typeface="Arial"/>
                <a:cs typeface="Arial"/>
              </a:rPr>
              <a:t>ةॻaهأ</a:t>
            </a:r>
            <a:endParaRPr sz="1600">
              <a:latin typeface="Arial"/>
              <a:cs typeface="Arial"/>
            </a:endParaRPr>
          </a:p>
          <a:p>
            <a:pPr marR="17780" algn="r">
              <a:lnSpc>
                <a:spcPct val="100000"/>
              </a:lnSpc>
              <a:spcBef>
                <a:spcPts val="1100"/>
              </a:spcBef>
            </a:pPr>
            <a:r>
              <a:rPr sz="1400" spc="55" dirty="0">
                <a:latin typeface="Microsoft Sans Serif"/>
                <a:cs typeface="Microsoft Sans Serif"/>
              </a:rPr>
              <a:t>:</a:t>
            </a:r>
            <a:r>
              <a:rPr sz="1400" spc="85" dirty="0">
                <a:latin typeface="Microsoft Sans Serif"/>
                <a:cs typeface="Microsoft Sans Serif"/>
              </a:rPr>
              <a:t>ة</a:t>
            </a:r>
            <a:r>
              <a:rPr sz="1400" spc="-1070" dirty="0">
                <a:latin typeface="Microsoft Sans Serif"/>
                <a:cs typeface="Microsoft Sans Serif"/>
              </a:rPr>
              <a:t>ॽ</a:t>
            </a:r>
            <a:r>
              <a:rPr sz="1400" spc="-660" dirty="0">
                <a:latin typeface="Microsoft Sans Serif"/>
                <a:cs typeface="Microsoft Sans Serif"/>
              </a:rPr>
              <a:t>ت</a:t>
            </a:r>
            <a:r>
              <a:rPr sz="1400" spc="-5" dirty="0">
                <a:latin typeface="Microsoft Sans Serif"/>
                <a:cs typeface="Microsoft Sans Serif"/>
              </a:rPr>
              <a:t>ﻵ</a:t>
            </a:r>
            <a:r>
              <a:rPr sz="1400" spc="-40" dirty="0">
                <a:latin typeface="Microsoft Sans Serif"/>
                <a:cs typeface="Microsoft Sans Serif"/>
              </a:rPr>
              <a:t>ا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&amp;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445" dirty="0">
                <a:latin typeface="Microsoft Sans Serif"/>
                <a:cs typeface="Microsoft Sans Serif"/>
              </a:rPr>
              <a:t>ق</a:t>
            </a:r>
            <a:r>
              <a:rPr sz="1400" spc="35" dirty="0">
                <a:latin typeface="Microsoft Sans Serif"/>
                <a:cs typeface="Microsoft Sans Serif"/>
              </a:rPr>
              <a:t>ʻ</a:t>
            </a:r>
            <a:r>
              <a:rPr sz="1400" spc="-425" dirty="0">
                <a:latin typeface="Microsoft Sans Serif"/>
                <a:cs typeface="Microsoft Sans Serif"/>
              </a:rPr>
              <a:t>ل</a:t>
            </a:r>
            <a:r>
              <a:rPr sz="1400" spc="-40" dirty="0">
                <a:latin typeface="Microsoft Sans Serif"/>
                <a:cs typeface="Microsoft Sans Serif"/>
              </a:rPr>
              <a:t>ا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5" dirty="0">
                <a:latin typeface="Microsoft Sans Serif"/>
                <a:cs typeface="Microsoft Sans Serif"/>
              </a:rPr>
              <a:t>ﻼ</a:t>
            </a:r>
            <a:r>
              <a:rPr sz="1400" spc="-20" dirty="0">
                <a:latin typeface="Microsoft Sans Serif"/>
                <a:cs typeface="Microsoft Sans Serif"/>
              </a:rPr>
              <a:t>خ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75" dirty="0">
                <a:latin typeface="Microsoft Sans Serif"/>
                <a:cs typeface="Microsoft Sans Serif"/>
              </a:rPr>
              <a:t>م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ت</a:t>
            </a:r>
            <a:r>
              <a:rPr sz="1400" spc="-15" dirty="0">
                <a:latin typeface="Microsoft Sans Serif"/>
                <a:cs typeface="Microsoft Sans Serif"/>
              </a:rPr>
              <a:t>ا</a:t>
            </a:r>
            <a:r>
              <a:rPr sz="1400" spc="-1055" dirty="0">
                <a:latin typeface="Microsoft Sans Serif"/>
                <a:cs typeface="Microsoft Sans Serif"/>
              </a:rPr>
              <a:t>ॼ</a:t>
            </a:r>
            <a:r>
              <a:rPr sz="1400" spc="30" dirty="0">
                <a:latin typeface="Microsoft Sans Serif"/>
                <a:cs typeface="Microsoft Sans Serif"/>
              </a:rPr>
              <a:t>ʻ</a:t>
            </a:r>
            <a:r>
              <a:rPr sz="1400" spc="-425" dirty="0">
                <a:latin typeface="Microsoft Sans Serif"/>
                <a:cs typeface="Microsoft Sans Serif"/>
              </a:rPr>
              <a:t>ل</a:t>
            </a:r>
            <a:r>
              <a:rPr sz="1400" spc="-40" dirty="0">
                <a:latin typeface="Microsoft Sans Serif"/>
                <a:cs typeface="Microsoft Sans Serif"/>
              </a:rPr>
              <a:t>ا</a:t>
            </a:r>
            <a:endParaRPr sz="1400">
              <a:latin typeface="Microsoft Sans Serif"/>
              <a:cs typeface="Microsoft Sans Serif"/>
            </a:endParaRPr>
          </a:p>
          <a:p>
            <a:pPr marL="172720">
              <a:lnSpc>
                <a:spcPct val="100000"/>
              </a:lnSpc>
              <a:spcBef>
                <a:spcPts val="1995"/>
              </a:spcBef>
            </a:pPr>
            <a:r>
              <a:rPr sz="1400" spc="-235" dirty="0">
                <a:latin typeface="Microsoft Sans Serif"/>
                <a:cs typeface="Microsoft Sans Serif"/>
              </a:rPr>
              <a:t>مpلعلا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95" dirty="0">
                <a:latin typeface="Microsoft Sans Serif"/>
                <a:cs typeface="Microsoft Sans Serif"/>
              </a:rPr>
              <a:t>تﻻاʳم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405" dirty="0">
                <a:latin typeface="Microsoft Sans Serif"/>
                <a:cs typeface="Microsoft Sans Serif"/>
              </a:rPr>
              <a:t>يف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25" dirty="0">
                <a:latin typeface="Microsoft Sans Serif"/>
                <a:cs typeface="Microsoft Sans Serif"/>
              </a:rPr>
              <a:t>ةدافʱسﻼل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،اهaئاaخو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اهتاماczʱساو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210" dirty="0">
                <a:latin typeface="Microsoft Sans Serif"/>
                <a:cs typeface="Microsoft Sans Serif"/>
              </a:rPr>
              <a:t>،ةفلʱzaلا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75" dirty="0">
                <a:latin typeface="Microsoft Sans Serif"/>
                <a:cs typeface="Microsoft Sans Serif"/>
              </a:rPr>
              <a:t>تاتاॼʻلا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10" dirty="0">
                <a:latin typeface="Microsoft Sans Serif"/>
                <a:cs typeface="Microsoft Sans Serif"/>
              </a:rPr>
              <a:t>عاpنأ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54" dirty="0">
                <a:latin typeface="Microsoft Sans Serif"/>
                <a:cs typeface="Microsoft Sans Serif"/>
              </a:rPr>
              <a:t>تاॼʻلا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,لع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سرcي</a:t>
            </a:r>
            <a:r>
              <a:rPr sz="1400" spc="47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Symbol"/>
                <a:cs typeface="Symbol"/>
              </a:rPr>
              <a:t></a:t>
            </a:r>
            <a:endParaRPr sz="1400">
              <a:latin typeface="Symbol"/>
              <a:cs typeface="Symbol"/>
            </a:endParaRPr>
          </a:p>
          <a:p>
            <a:pPr marR="475615" algn="r">
              <a:lnSpc>
                <a:spcPct val="100000"/>
              </a:lnSpc>
              <a:spcBef>
                <a:spcPts val="980"/>
              </a:spcBef>
            </a:pP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10" dirty="0">
                <a:latin typeface="Microsoft Sans Serif"/>
                <a:cs typeface="Microsoft Sans Serif"/>
              </a:rPr>
              <a:t>ل</a:t>
            </a:r>
            <a:r>
              <a:rPr sz="1400" spc="35" dirty="0">
                <a:latin typeface="Microsoft Sans Serif"/>
                <a:cs typeface="Microsoft Sans Serif"/>
              </a:rPr>
              <a:t>ʽ</a:t>
            </a:r>
            <a:r>
              <a:rPr sz="1400" spc="-229" dirty="0">
                <a:latin typeface="Microsoft Sans Serif"/>
                <a:cs typeface="Microsoft Sans Serif"/>
              </a:rPr>
              <a:t>a</a:t>
            </a:r>
            <a:r>
              <a:rPr sz="1400" spc="420" dirty="0">
                <a:latin typeface="Microsoft Sans Serif"/>
                <a:cs typeface="Microsoft Sans Serif"/>
              </a:rPr>
              <a:t>ʳ</a:t>
            </a:r>
            <a:r>
              <a:rPr sz="1400" spc="-180" dirty="0">
                <a:latin typeface="Microsoft Sans Serif"/>
                <a:cs typeface="Microsoft Sans Serif"/>
              </a:rPr>
              <a:t>ʱ</a:t>
            </a:r>
            <a:r>
              <a:rPr sz="1400" spc="-425" dirty="0">
                <a:latin typeface="Microsoft Sans Serif"/>
                <a:cs typeface="Microsoft Sans Serif"/>
              </a:rPr>
              <a:t>ل</a:t>
            </a:r>
            <a:r>
              <a:rPr sz="1400" spc="-40" dirty="0">
                <a:latin typeface="Microsoft Sans Serif"/>
                <a:cs typeface="Microsoft Sans Serif"/>
              </a:rPr>
              <a:t>ا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ت</a:t>
            </a:r>
            <a:r>
              <a:rPr sz="1400" spc="-725" dirty="0">
                <a:latin typeface="Microsoft Sans Serif"/>
                <a:cs typeface="Microsoft Sans Serif"/>
              </a:rPr>
              <a:t>3</a:t>
            </a:r>
            <a:r>
              <a:rPr sz="1400" spc="-40" dirty="0">
                <a:latin typeface="Microsoft Sans Serif"/>
                <a:cs typeface="Microsoft Sans Serif"/>
              </a:rPr>
              <a:t>ا </a:t>
            </a:r>
            <a:r>
              <a:rPr sz="1400" spc="405" dirty="0">
                <a:latin typeface="Microsoft Sans Serif"/>
                <a:cs typeface="Microsoft Sans Serif"/>
              </a:rPr>
              <a:t>à</a:t>
            </a:r>
            <a:r>
              <a:rPr sz="1400" spc="420" dirty="0">
                <a:latin typeface="Microsoft Sans Serif"/>
                <a:cs typeface="Microsoft Sans Serif"/>
              </a:rPr>
              <a:t>ʴ</a:t>
            </a:r>
            <a:r>
              <a:rPr sz="1400" spc="-180" dirty="0">
                <a:latin typeface="Microsoft Sans Serif"/>
                <a:cs typeface="Microsoft Sans Serif"/>
              </a:rPr>
              <a:t>ʱ</a:t>
            </a:r>
            <a:r>
              <a:rPr sz="1400" spc="235" dirty="0">
                <a:latin typeface="Microsoft Sans Serif"/>
                <a:cs typeface="Microsoft Sans Serif"/>
              </a:rPr>
              <a:t>ʶ</a:t>
            </a:r>
            <a:r>
              <a:rPr sz="1400" spc="-15" dirty="0">
                <a:latin typeface="Microsoft Sans Serif"/>
                <a:cs typeface="Microsoft Sans Serif"/>
              </a:rPr>
              <a:t>م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،</a:t>
            </a:r>
            <a:r>
              <a:rPr sz="1400" spc="295" dirty="0">
                <a:latin typeface="Microsoft Sans Serif"/>
                <a:cs typeface="Microsoft Sans Serif"/>
              </a:rPr>
              <a:t>ʖ</a:t>
            </a:r>
            <a:r>
              <a:rPr sz="1400" spc="30" dirty="0">
                <a:latin typeface="Microsoft Sans Serif"/>
                <a:cs typeface="Microsoft Sans Serif"/>
              </a:rPr>
              <a:t>b</a:t>
            </a:r>
            <a:r>
              <a:rPr sz="1400" spc="-425" dirty="0">
                <a:latin typeface="Microsoft Sans Serif"/>
                <a:cs typeface="Microsoft Sans Serif"/>
              </a:rPr>
              <a:t>ل</a:t>
            </a:r>
            <a:r>
              <a:rPr sz="1400" spc="-250" dirty="0">
                <a:latin typeface="Microsoft Sans Serif"/>
                <a:cs typeface="Microsoft Sans Serif"/>
              </a:rPr>
              <a:t>ا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endParaRPr sz="1400">
              <a:latin typeface="Microsoft Sans Serif"/>
              <a:cs typeface="Microsoft Sans Serif"/>
            </a:endParaRPr>
          </a:p>
          <a:p>
            <a:pPr marL="101600">
              <a:lnSpc>
                <a:spcPct val="100000"/>
              </a:lnSpc>
              <a:spcBef>
                <a:spcPts val="990"/>
              </a:spcBef>
            </a:pPr>
            <a:r>
              <a:rPr sz="1400" spc="-175" dirty="0">
                <a:latin typeface="Microsoft Sans Serif"/>
                <a:cs typeface="Microsoft Sans Serif"/>
              </a:rPr>
              <a:t>مczʱʶǽ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25" dirty="0">
                <a:latin typeface="Microsoft Sans Serif"/>
                <a:cs typeface="Microsoft Sans Serif"/>
              </a:rPr>
              <a:t>ȑìلا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95" dirty="0">
                <a:latin typeface="Microsoft Sans Serif"/>
                <a:cs typeface="Microsoft Sans Serif"/>
              </a:rPr>
              <a:t>ناiʽaلا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55" dirty="0">
                <a:latin typeface="Microsoft Sans Serif"/>
                <a:cs typeface="Microsoft Sans Serif"/>
              </a:rPr>
              <a:t>زاغو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95" dirty="0">
                <a:latin typeface="Microsoft Sans Serif"/>
                <a:cs typeface="Microsoft Sans Serif"/>
              </a:rPr>
              <a:t>،ةȄpʽʴلا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ةلʱؔلا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30" dirty="0">
                <a:latin typeface="Microsoft Sans Serif"/>
                <a:cs typeface="Microsoft Sans Serif"/>
              </a:rPr>
              <a:t>لiم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،</a:t>
            </a:r>
            <a:r>
              <a:rPr sz="2100" baseline="1984" dirty="0">
                <a:latin typeface="Microsoft Sans Serif"/>
                <a:cs typeface="Microsoft Sans Serif"/>
              </a:rPr>
              <a:t>ȑ</a:t>
            </a:r>
            <a:r>
              <a:rPr sz="1400" dirty="0">
                <a:latin typeface="Microsoft Sans Serif"/>
                <a:cs typeface="Microsoft Sans Serif"/>
              </a:rPr>
              <a:t>pʽʴلا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45" dirty="0">
                <a:latin typeface="Microsoft Sans Serif"/>
                <a:cs typeface="Microsoft Sans Serif"/>
              </a:rPr>
              <a:t>دpقpلا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254" dirty="0">
                <a:latin typeface="Microsoft Sans Serif"/>
                <a:cs typeface="Microsoft Sans Serif"/>
              </a:rPr>
              <a:t>3Ȅpbʱل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229" dirty="0">
                <a:latin typeface="Microsoft Sans Serif"/>
                <a:cs typeface="Microsoft Sans Serif"/>
              </a:rPr>
              <a:t>حاʱفaلا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10" dirty="0">
                <a:latin typeface="Microsoft Sans Serif"/>
                <a:cs typeface="Microsoft Sans Serif"/>
              </a:rPr>
              <a:t>pه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50" dirty="0">
                <a:latin typeface="Microsoft Sans Serif"/>
                <a:cs typeface="Microsoft Sans Serif"/>
              </a:rPr>
              <a:t>تاॼʻلا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,لع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409" dirty="0">
                <a:latin typeface="Microsoft Sans Serif"/>
                <a:cs typeface="Microsoft Sans Serif"/>
              </a:rPr>
              <a:t>c</a:t>
            </a:r>
            <a:r>
              <a:rPr sz="2100" spc="-615" baseline="-13888" dirty="0">
                <a:latin typeface="Microsoft Sans Serif"/>
                <a:cs typeface="Microsoft Sans Serif"/>
              </a:rPr>
              <a:t>ّ</a:t>
            </a:r>
            <a:r>
              <a:rPr sz="1400" spc="-409" dirty="0">
                <a:latin typeface="Microsoft Sans Serif"/>
                <a:cs typeface="Microsoft Sans Serif"/>
              </a:rPr>
              <a:t>عǽ</a:t>
            </a:r>
            <a:r>
              <a:rPr sz="2100" spc="-615" baseline="-21825" dirty="0">
                <a:latin typeface="Microsoft Sans Serif"/>
                <a:cs typeface="Microsoft Sans Serif"/>
              </a:rPr>
              <a:t>ُ</a:t>
            </a:r>
            <a:r>
              <a:rPr sz="2100" spc="1935" baseline="-218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Symbol"/>
                <a:cs typeface="Symbol"/>
              </a:rPr>
              <a:t></a:t>
            </a:r>
            <a:endParaRPr sz="1400">
              <a:latin typeface="Symbol"/>
              <a:cs typeface="Symbol"/>
            </a:endParaRPr>
          </a:p>
          <a:p>
            <a:pPr marR="474980" algn="r">
              <a:lnSpc>
                <a:spcPct val="100000"/>
              </a:lnSpc>
              <a:spcBef>
                <a:spcPts val="990"/>
              </a:spcBef>
            </a:pPr>
            <a:r>
              <a:rPr sz="1400" spc="50" dirty="0">
                <a:latin typeface="Microsoft Sans Serif"/>
                <a:cs typeface="Microsoft Sans Serif"/>
              </a:rPr>
              <a:t>.</a:t>
            </a:r>
            <a:r>
              <a:rPr sz="1400" spc="-110" dirty="0">
                <a:latin typeface="Microsoft Sans Serif"/>
                <a:cs typeface="Microsoft Sans Serif"/>
              </a:rPr>
              <a:t>د</a:t>
            </a:r>
            <a:r>
              <a:rPr sz="1400" spc="-170" dirty="0">
                <a:latin typeface="Microsoft Sans Serif"/>
                <a:cs typeface="Microsoft Sans Serif"/>
              </a:rPr>
              <a:t>p</a:t>
            </a:r>
            <a:r>
              <a:rPr sz="1400" spc="-555" dirty="0">
                <a:latin typeface="Microsoft Sans Serif"/>
                <a:cs typeface="Microsoft Sans Serif"/>
              </a:rPr>
              <a:t>ق</a:t>
            </a:r>
            <a:r>
              <a:rPr sz="1400" spc="-170" dirty="0">
                <a:latin typeface="Microsoft Sans Serif"/>
                <a:cs typeface="Microsoft Sans Serif"/>
              </a:rPr>
              <a:t>p</a:t>
            </a:r>
            <a:r>
              <a:rPr sz="1400" spc="-425" dirty="0">
                <a:latin typeface="Microsoft Sans Serif"/>
                <a:cs typeface="Microsoft Sans Serif"/>
              </a:rPr>
              <a:t>لل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550" dirty="0">
                <a:latin typeface="Microsoft Sans Serif"/>
                <a:cs typeface="Microsoft Sans Serif"/>
              </a:rPr>
              <a:t>ئ</a:t>
            </a:r>
            <a:r>
              <a:rPr sz="1400" spc="-45" dirty="0">
                <a:latin typeface="Microsoft Sans Serif"/>
                <a:cs typeface="Microsoft Sans Serif"/>
              </a:rPr>
              <a:t>ا</a:t>
            </a:r>
            <a:r>
              <a:rPr sz="1400" spc="-245" dirty="0">
                <a:latin typeface="Microsoft Sans Serif"/>
                <a:cs typeface="Microsoft Sans Serif"/>
              </a:rPr>
              <a:t>c</a:t>
            </a:r>
            <a:r>
              <a:rPr sz="1400" spc="-170" dirty="0">
                <a:latin typeface="Microsoft Sans Serif"/>
                <a:cs typeface="Microsoft Sans Serif"/>
              </a:rPr>
              <a:t>ʰ</a:t>
            </a:r>
            <a:r>
              <a:rPr sz="1400" spc="-290" dirty="0">
                <a:latin typeface="Microsoft Sans Serif"/>
                <a:cs typeface="Microsoft Sans Serif"/>
              </a:rPr>
              <a:t>ك</a:t>
            </a:r>
            <a:endParaRPr sz="1400">
              <a:latin typeface="Microsoft Sans Serif"/>
              <a:cs typeface="Microsoft Sans Serif"/>
            </a:endParaRPr>
          </a:p>
          <a:p>
            <a:pPr marL="230504">
              <a:lnSpc>
                <a:spcPct val="100000"/>
              </a:lnSpc>
              <a:spcBef>
                <a:spcPts val="985"/>
              </a:spcBef>
            </a:pPr>
            <a:r>
              <a:rPr sz="1400" spc="-320" dirty="0">
                <a:latin typeface="Microsoft Sans Serif"/>
                <a:cs typeface="Microsoft Sans Serif"/>
              </a:rPr>
              <a:t>تاॽʻقتو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،لʽصاʴaلا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ةسرا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405" dirty="0">
                <a:latin typeface="Microsoft Sans Serif"/>
                <a:cs typeface="Microsoft Sans Serif"/>
              </a:rPr>
              <a:t>يف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,ʱهي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هن</a:t>
            </a:r>
            <a:r>
              <a:rPr sz="2100" spc="-247" baseline="-15873" dirty="0">
                <a:latin typeface="Microsoft Sans Serif"/>
                <a:cs typeface="Microsoft Sans Serif"/>
              </a:rPr>
              <a:t>ّ</a:t>
            </a:r>
            <a:r>
              <a:rPr sz="1400" spc="-165" dirty="0">
                <a:latin typeface="Microsoft Sans Serif"/>
                <a:cs typeface="Microsoft Sans Serif"/>
              </a:rPr>
              <a:t>ﻷ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10" dirty="0">
                <a:latin typeface="Microsoft Sans Serif"/>
                <a:cs typeface="Microsoft Sans Serif"/>
              </a:rPr>
              <a:t>،ةǽداaʱقﻻا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ةॽجاʱنﻹا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20" dirty="0">
                <a:latin typeface="Microsoft Sans Serif"/>
                <a:cs typeface="Microsoft Sans Serif"/>
              </a:rPr>
              <a:t>لاʳم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405" dirty="0">
                <a:latin typeface="Microsoft Sans Serif"/>
                <a:cs typeface="Microsoft Sans Serif"/>
              </a:rPr>
              <a:t>يف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50" dirty="0">
                <a:latin typeface="Microsoft Sans Serif"/>
                <a:cs typeface="Microsoft Sans Serif"/>
              </a:rPr>
              <a:t>تاॼʻلا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,لع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29" dirty="0">
                <a:latin typeface="Microsoft Sans Serif"/>
                <a:cs typeface="Microsoft Sans Serif"/>
              </a:rPr>
              <a:t>ةॽaهأ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95" dirty="0">
                <a:latin typeface="Microsoft Sans Serif"/>
                <a:cs typeface="Microsoft Sans Serif"/>
              </a:rPr>
              <a:t>ʧaؔت</a:t>
            </a:r>
            <a:r>
              <a:rPr sz="1400" spc="120" dirty="0">
                <a:latin typeface="Microsoft Sans Serif"/>
                <a:cs typeface="Microsoft Sans Serif"/>
              </a:rPr>
              <a:t> </a:t>
            </a:r>
            <a:r>
              <a:rPr sz="1400" spc="1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Symbol"/>
                <a:cs typeface="Symbol"/>
              </a:rPr>
              <a:t></a:t>
            </a:r>
            <a:endParaRPr sz="1400">
              <a:latin typeface="Symbol"/>
              <a:cs typeface="Symbol"/>
            </a:endParaRPr>
          </a:p>
          <a:p>
            <a:pPr marR="474980" algn="r">
              <a:lnSpc>
                <a:spcPct val="100000"/>
              </a:lnSpc>
              <a:spcBef>
                <a:spcPts val="994"/>
              </a:spcBef>
            </a:pPr>
            <a:r>
              <a:rPr sz="1400" spc="-65" dirty="0">
                <a:latin typeface="Microsoft Sans Serif"/>
                <a:cs typeface="Microsoft Sans Serif"/>
              </a:rPr>
              <a:t>.لʽصاʴaلا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ةلغ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ةداȄز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80" dirty="0">
                <a:latin typeface="Microsoft Sans Serif"/>
                <a:cs typeface="Microsoft Sans Serif"/>
              </a:rPr>
              <a:t>ىلع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ʧʽعرʜا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235" dirty="0">
                <a:latin typeface="Microsoft Sans Serif"/>
                <a:cs typeface="Microsoft Sans Serif"/>
              </a:rPr>
              <a:t>aلا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cعاʶت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80" dirty="0">
                <a:latin typeface="Microsoft Sans Serif"/>
                <a:cs typeface="Microsoft Sans Serif"/>
              </a:rPr>
              <a:t>يʱلا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ةॽلاiaلا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95" dirty="0">
                <a:latin typeface="Microsoft Sans Serif"/>
                <a:cs typeface="Microsoft Sans Serif"/>
              </a:rPr>
              <a:t>ةعرا</a:t>
            </a:r>
            <a:r>
              <a:rPr sz="1400" spc="-170" dirty="0">
                <a:latin typeface="Microsoft Sans Serif"/>
                <a:cs typeface="Microsoft Sans Serif"/>
              </a:rPr>
              <a:t> </a:t>
            </a:r>
            <a:r>
              <a:rPr sz="1400" spc="-190" dirty="0">
                <a:latin typeface="Microsoft Sans Serif"/>
                <a:cs typeface="Microsoft Sans Serif"/>
              </a:rPr>
              <a:t>ʜلا</a:t>
            </a:r>
            <a:endParaRPr sz="1400">
              <a:latin typeface="Microsoft Sans Serif"/>
              <a:cs typeface="Microsoft Sans Serif"/>
            </a:endParaRPr>
          </a:p>
          <a:p>
            <a:pPr marL="265430">
              <a:lnSpc>
                <a:spcPct val="100000"/>
              </a:lnSpc>
              <a:spcBef>
                <a:spcPts val="985"/>
              </a:spcBef>
            </a:pPr>
            <a:r>
              <a:rPr sz="1400" spc="-190" dirty="0">
                <a:latin typeface="Microsoft Sans Serif"/>
                <a:cs typeface="Microsoft Sans Serif"/>
              </a:rPr>
              <a:t>cعاʶǽ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90" dirty="0">
                <a:latin typeface="Microsoft Sans Serif"/>
                <a:cs typeface="Microsoft Sans Serif"/>
              </a:rPr>
              <a:t>ه</a:t>
            </a:r>
            <a:r>
              <a:rPr sz="2100" spc="-135" baseline="-15873" dirty="0">
                <a:latin typeface="Microsoft Sans Serif"/>
                <a:cs typeface="Microsoft Sans Serif"/>
              </a:rPr>
              <a:t>ّ</a:t>
            </a:r>
            <a:r>
              <a:rPr sz="1400" spc="-90" dirty="0">
                <a:latin typeface="Microsoft Sans Serif"/>
                <a:cs typeface="Microsoft Sans Serif"/>
              </a:rPr>
              <a:t>نأ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80" dirty="0">
                <a:latin typeface="Microsoft Sans Serif"/>
                <a:cs typeface="Microsoft Sans Serif"/>
              </a:rPr>
              <a:t>اaؗ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40" dirty="0">
                <a:latin typeface="Microsoft Sans Serif"/>
                <a:cs typeface="Microsoft Sans Serif"/>
              </a:rPr>
              <a:t>،تاتاॼʻلا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95" dirty="0">
                <a:latin typeface="Microsoft Sans Serif"/>
                <a:cs typeface="Microsoft Sans Serif"/>
              </a:rPr>
              <a:t>ʧم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240" dirty="0">
                <a:latin typeface="Microsoft Sans Serif"/>
                <a:cs typeface="Microsoft Sans Serif"/>
              </a:rPr>
              <a:t>ةفلʱzaلا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عاpنﻷا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4" dirty="0">
                <a:latin typeface="Microsoft Sans Serif"/>
                <a:cs typeface="Microsoft Sans Serif"/>
              </a:rPr>
              <a:t>ةف3عمو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،ةʯʽʰلا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15" dirty="0">
                <a:latin typeface="Microsoft Sans Serif"/>
                <a:cs typeface="Microsoft Sans Serif"/>
              </a:rPr>
              <a:t>ةǽاaح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405" dirty="0">
                <a:latin typeface="Microsoft Sans Serif"/>
                <a:cs typeface="Microsoft Sans Serif"/>
              </a:rPr>
              <a:t>يف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ةaهم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70" dirty="0">
                <a:latin typeface="Microsoft Sans Serif"/>
                <a:cs typeface="Microsoft Sans Serif"/>
              </a:rPr>
              <a:t>تاتاॼʻلا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60" dirty="0">
                <a:latin typeface="Microsoft Sans Serif"/>
                <a:cs typeface="Microsoft Sans Serif"/>
              </a:rPr>
              <a:t>ةسرا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c</a:t>
            </a:r>
            <a:r>
              <a:rPr sz="2100" spc="-547" baseline="-15873" dirty="0">
                <a:latin typeface="Microsoft Sans Serif"/>
                <a:cs typeface="Microsoft Sans Serif"/>
              </a:rPr>
              <a:t>ّ</a:t>
            </a:r>
            <a:r>
              <a:rPr sz="1400" spc="-365" dirty="0">
                <a:latin typeface="Microsoft Sans Serif"/>
                <a:cs typeface="Microsoft Sans Serif"/>
              </a:rPr>
              <a:t>عت</a:t>
            </a:r>
            <a:r>
              <a:rPr sz="2100" spc="-547" baseline="-13888" dirty="0">
                <a:latin typeface="Microsoft Sans Serif"/>
                <a:cs typeface="Microsoft Sans Serif"/>
              </a:rPr>
              <a:t>ُ</a:t>
            </a:r>
            <a:r>
              <a:rPr sz="2100" spc="104" baseline="-13888" dirty="0">
                <a:latin typeface="Microsoft Sans Serif"/>
                <a:cs typeface="Microsoft Sans Serif"/>
              </a:rPr>
              <a:t> </a:t>
            </a:r>
            <a:r>
              <a:rPr sz="2100" spc="780" baseline="-13888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Symbol"/>
                <a:cs typeface="Symbol"/>
              </a:rPr>
              <a:t></a:t>
            </a:r>
            <a:endParaRPr sz="1400">
              <a:latin typeface="Symbol"/>
              <a:cs typeface="Symbol"/>
            </a:endParaRPr>
          </a:p>
          <a:p>
            <a:pPr marR="477520" algn="r">
              <a:lnSpc>
                <a:spcPct val="100000"/>
              </a:lnSpc>
              <a:spcBef>
                <a:spcPts val="985"/>
              </a:spcBef>
            </a:pPr>
            <a:r>
              <a:rPr sz="1400" spc="-90" dirty="0">
                <a:latin typeface="Microsoft Sans Serif"/>
                <a:cs typeface="Microsoft Sans Serif"/>
              </a:rPr>
              <a:t>.ʠفzʻت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يʱلا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275" dirty="0">
                <a:latin typeface="Microsoft Sans Serif"/>
                <a:cs typeface="Microsoft Sans Serif"/>
              </a:rPr>
              <a:t>تاتاॼʻلا</a:t>
            </a:r>
            <a:r>
              <a:rPr sz="1400" spc="-125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داcعﻷ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250" dirty="0">
                <a:latin typeface="Microsoft Sans Serif"/>
                <a:cs typeface="Microsoft Sans Serif"/>
              </a:rPr>
              <a:t>هاॼʱنﻻا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80" dirty="0">
                <a:latin typeface="Microsoft Sans Serif"/>
                <a:cs typeface="Microsoft Sans Serif"/>
              </a:rPr>
              <a:t>ىلع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4063" y="973836"/>
            <a:ext cx="5494019" cy="39410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875" y="912875"/>
            <a:ext cx="5731763" cy="31333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9867" y="4311396"/>
            <a:ext cx="5512307" cy="14051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3563" y="5913120"/>
            <a:ext cx="5658611" cy="18409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6016" y="476842"/>
            <a:ext cx="533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ماع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5" dirty="0">
                <a:latin typeface="Microsoft Sans Serif"/>
                <a:cs typeface="Microsoft Sans Serif"/>
              </a:rPr>
              <a:t>تاॼن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224" y="476842"/>
            <a:ext cx="1372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ل</a:t>
            </a:r>
            <a:r>
              <a:rPr sz="1400" spc="-340" dirty="0">
                <a:latin typeface="Microsoft Sans Serif"/>
                <a:cs typeface="Microsoft Sans Serif"/>
              </a:rPr>
              <a:t>ض</a:t>
            </a:r>
            <a:r>
              <a:rPr sz="1400" spc="-10" dirty="0">
                <a:latin typeface="Microsoft Sans Serif"/>
                <a:cs typeface="Microsoft Sans Serif"/>
              </a:rPr>
              <a:t>ا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2100" spc="172" baseline="1984" dirty="0">
                <a:latin typeface="Microsoft Sans Serif"/>
                <a:cs typeface="Microsoft Sans Serif"/>
              </a:rPr>
              <a:t>ȑ</a:t>
            </a:r>
            <a:r>
              <a:rPr sz="1400" spc="-130" dirty="0">
                <a:latin typeface="Microsoft Sans Serif"/>
                <a:cs typeface="Microsoft Sans Serif"/>
              </a:rPr>
              <a:t>ز</a:t>
            </a:r>
            <a:r>
              <a:rPr sz="1400" spc="-185" dirty="0">
                <a:latin typeface="Microsoft Sans Serif"/>
                <a:cs typeface="Microsoft Sans Serif"/>
              </a:rPr>
              <a:t>p</a:t>
            </a:r>
            <a:r>
              <a:rPr sz="1400" spc="-735" dirty="0">
                <a:latin typeface="Microsoft Sans Serif"/>
                <a:cs typeface="Microsoft Sans Serif"/>
              </a:rPr>
              <a:t>ف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114" dirty="0">
                <a:latin typeface="Microsoft Sans Serif"/>
                <a:cs typeface="Microsoft Sans Serif"/>
              </a:rPr>
              <a:t>ʧ</a:t>
            </a:r>
            <a:r>
              <a:rPr sz="1400" spc="-515" dirty="0">
                <a:latin typeface="Microsoft Sans Serif"/>
                <a:cs typeface="Microsoft Sans Serif"/>
              </a:rPr>
              <a:t>س</a:t>
            </a:r>
            <a:r>
              <a:rPr sz="1400" spc="10" dirty="0">
                <a:latin typeface="Microsoft Sans Serif"/>
                <a:cs typeface="Microsoft Sans Serif"/>
              </a:rPr>
              <a:t>و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40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د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5" dirty="0">
                <a:latin typeface="Microsoft Sans Serif"/>
                <a:cs typeface="Microsoft Sans Serif"/>
              </a:rPr>
              <a:t>م</a:t>
            </a:r>
            <a:r>
              <a:rPr sz="1400" spc="55" dirty="0">
                <a:latin typeface="Microsoft Sans Serif"/>
                <a:cs typeface="Microsoft Sans Serif"/>
              </a:rPr>
              <a:t>.</a:t>
            </a:r>
            <a:r>
              <a:rPr sz="1400" spc="-40" dirty="0">
                <a:latin typeface="Microsoft Sans Serif"/>
                <a:cs typeface="Microsoft Sans Serif"/>
              </a:rPr>
              <a:t>أ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311" y="912875"/>
            <a:ext cx="5364479" cy="16840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4647" y="2817875"/>
            <a:ext cx="5343143" cy="18211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2872" y="4808220"/>
            <a:ext cx="5026151" cy="20741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419</Words>
  <Application>Microsoft Office PowerPoint</Application>
  <PresentationFormat>مخصص</PresentationFormat>
  <Paragraphs>66</Paragraphs>
  <Slides>25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EB/E) *'1J.J) 9F 9DE 'DF('* H/1'3*G H'GEJ) 'DF('*'* DD'F3'F</dc:title>
  <dc:creator>wasen</dc:creator>
  <cp:lastModifiedBy>wasen</cp:lastModifiedBy>
  <cp:revision>2</cp:revision>
  <dcterms:created xsi:type="dcterms:W3CDTF">2022-11-29T20:17:42Z</dcterms:created>
  <dcterms:modified xsi:type="dcterms:W3CDTF">2022-11-29T20:29:42Z</dcterms:modified>
  <cp:contentStatus>نهائي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2022-04-09T00:00:00Z</vt:filetime>
  </property>
  <property fmtid="{D5CDD505-2E9C-101B-9397-08002B2CF9AE}" pid="3" name="LastSaved">
    <vt:filetime>2022-11-29T00:00:00Z</vt:filetime>
  </property>
  <property fmtid="{D5CDD505-2E9C-101B-9397-08002B2CF9AE}" pid="4" name="_MarkAsFinal">
    <vt:bool>true</vt:bool>
  </property>
</Properties>
</file>